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046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Customer Shopping Behavior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7571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How can the company leverage consumer shopping data to identify trends, improve engagement, and optimize marketing &amp; product strategies?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865942"/>
            <a:ext cx="7562136" cy="1329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Executive Summary &amp; Next Steps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77332" y="2515076"/>
            <a:ext cx="3674388" cy="3020378"/>
          </a:xfrm>
          <a:prstGeom prst="roundRect">
            <a:avLst>
              <a:gd name="adj" fmla="val 17957"/>
            </a:avLst>
          </a:prstGeom>
          <a:solidFill>
            <a:srgbClr val="1C3645"/>
          </a:solidFill>
          <a:ln/>
        </p:spPr>
      </p:sp>
      <p:sp>
        <p:nvSpPr>
          <p:cNvPr id="5" name="Text 2"/>
          <p:cNvSpPr/>
          <p:nvPr/>
        </p:nvSpPr>
        <p:spPr>
          <a:xfrm>
            <a:off x="6503313" y="2741057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03313" y="3201353"/>
            <a:ext cx="3222427" cy="2108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Data-driven segmentation and analysis will reveal purchase drivers—discounts, reviews, seasonality, payment preferences—and enable targeted actions to boost sales and loyalty.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4961" y="2515076"/>
            <a:ext cx="3674507" cy="3020378"/>
          </a:xfrm>
          <a:prstGeom prst="roundRect">
            <a:avLst>
              <a:gd name="adj" fmla="val 17957"/>
            </a:avLst>
          </a:prstGeom>
          <a:solidFill>
            <a:srgbClr val="1C3645"/>
          </a:solidFill>
          <a:ln/>
        </p:spPr>
      </p:sp>
      <p:sp>
        <p:nvSpPr>
          <p:cNvPr id="8" name="Text 5"/>
          <p:cNvSpPr/>
          <p:nvPr/>
        </p:nvSpPr>
        <p:spPr>
          <a:xfrm>
            <a:off x="10390942" y="2741057"/>
            <a:ext cx="3222546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Immediate Next Steps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0942" y="3533656"/>
            <a:ext cx="3222546" cy="1405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Initiate data prep, run core SQL analyses, prototype Power BI dashboard, and prioritize quick-win personalized campaigns.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7332" y="5748695"/>
            <a:ext cx="7562136" cy="1614964"/>
          </a:xfrm>
          <a:prstGeom prst="roundRect">
            <a:avLst>
              <a:gd name="adj" fmla="val 33584"/>
            </a:avLst>
          </a:prstGeom>
          <a:solidFill>
            <a:srgbClr val="1C3645"/>
          </a:solidFill>
          <a:ln/>
        </p:spPr>
      </p:sp>
      <p:sp>
        <p:nvSpPr>
          <p:cNvPr id="11" name="Text 8"/>
          <p:cNvSpPr/>
          <p:nvPr/>
        </p:nvSpPr>
        <p:spPr>
          <a:xfrm>
            <a:off x="6503313" y="5974675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Ask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03313" y="6434971"/>
            <a:ext cx="7110174" cy="702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Approve access to raw data sources and cross-functional time to validate segment definitions and pilot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74062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Scope &amp; Goals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0A988B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 purchase patterns across demographics, categories, and channels to inform strategy.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0A988B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Outcomes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Actionable segments, drivers of repeat purchases, dashboard for stakeholders.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853" cy="2123242"/>
          </a:xfrm>
          <a:prstGeom prst="roundRect">
            <a:avLst>
              <a:gd name="adj" fmla="val 1691"/>
            </a:avLst>
          </a:prstGeom>
          <a:solidFill>
            <a:srgbClr val="0A988B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prep &amp; modeling (Python), SQL analysis, Power BI visuals, report, Git repo.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613410"/>
            <a:ext cx="1178968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 &amp; Modeling (Python)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80693" y="3672959"/>
            <a:ext cx="830437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Clean, normalize, and enrich raw data: handle missing values, standardize product/category hierarchies, parse timestamps, and engineer features (recency, frequency, monetary, promo exposure, review sentiment, payment method flags).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693" y="4894421"/>
            <a:ext cx="830437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Modeling: build customer-level RFM, churn probabilities, and propensity models for repeat purchase and channel preference.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6800" y="1814989"/>
            <a:ext cx="4220408" cy="56271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6195"/>
            <a:ext cx="113276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Organization &amp; SQL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5651"/>
            <a:ext cx="41546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star schema: customers, transactions, products, reviews, promotions, channels. Simulate transactions where needed and run queries to identify high-value segments, common purchase sequences, and promotion lift.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318385"/>
            <a:ext cx="8216265" cy="4655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284"/>
            <a:ext cx="86384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Analyses to Run (SQL)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0274"/>
            <a:ext cx="4158734" cy="2184202"/>
          </a:xfrm>
          <a:prstGeom prst="roundRect">
            <a:avLst>
              <a:gd name="adj" fmla="val 164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7519" y="5320070"/>
            <a:ext cx="36191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7519" y="6167557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RFM cohorts, lifetime value deciles, demographic overlays.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0274"/>
            <a:ext cx="4158734" cy="2184202"/>
          </a:xfrm>
          <a:prstGeom prst="roundRect">
            <a:avLst>
              <a:gd name="adj" fmla="val 164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5569" y="5320070"/>
            <a:ext cx="28583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Purchase Drivers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05569" y="5815608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Effect of discounts, reviews, seasonality, and payment methods on conversion &amp; repeat rate.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0274"/>
            <a:ext cx="4158853" cy="2184202"/>
          </a:xfrm>
          <a:prstGeom prst="roundRect">
            <a:avLst>
              <a:gd name="adj" fmla="val 1644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3619" y="5320070"/>
            <a:ext cx="35296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Channel Comparison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903619" y="5815608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Online vs. offline performance, cross-channel migration, and basket differences.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723" y="650319"/>
            <a:ext cx="12974955" cy="1391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 &amp; Dashboard Strategy (Power BI)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657463" y="2391966"/>
            <a:ext cx="4506635" cy="5190411"/>
          </a:xfrm>
          <a:prstGeom prst="roundRect">
            <a:avLst>
              <a:gd name="adj" fmla="val 787"/>
            </a:avLst>
          </a:prstGeom>
          <a:solidFill>
            <a:srgbClr val="0A988B"/>
          </a:solidFill>
          <a:ln/>
        </p:spPr>
      </p:sp>
      <p:sp>
        <p:nvSpPr>
          <p:cNvPr id="4" name="Text 2"/>
          <p:cNvSpPr/>
          <p:nvPr/>
        </p:nvSpPr>
        <p:spPr>
          <a:xfrm>
            <a:off x="893921" y="4143732"/>
            <a:ext cx="28077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Principles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93921" y="4725114"/>
            <a:ext cx="4033718" cy="1128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Interactive, filterable views: segments, time-series trends, channel KPIs, promo lift, cohort retention curves.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8435" y="2654856"/>
            <a:ext cx="8231743" cy="46646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26575"/>
            <a:ext cx="63812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 to Surface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09342"/>
            <a:ext cx="1458992" cy="901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95920" y="3309342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Drivers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95920" y="3804880"/>
            <a:ext cx="2360652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Discounts and positive reviews strongly correlate with conversion; payment convenience increases repeat rate.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309342"/>
            <a:ext cx="1458992" cy="9016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3972" y="3309342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Seasonality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3972" y="3804880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Clear seasonal spikes by category; targeted promotions timed to seasonality improve margin-aware sales.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309342"/>
            <a:ext cx="1458992" cy="9016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32024" y="3309342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Channel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32024" y="4156829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Online baskets are larger for subscriptions and repeat buyers; offline favors impulse categories.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741" y="689729"/>
            <a:ext cx="7574518" cy="1318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Recommendations — Marketing &amp; Product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4741" y="2323505"/>
            <a:ext cx="224195" cy="1598771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218962" y="2547699"/>
            <a:ext cx="39595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 Personalize Promotions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218962" y="3003471"/>
            <a:ext cx="7140297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RFM-based cohorts with tailored discounts and review-driven product recommendations.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20973" y="4132302"/>
            <a:ext cx="224195" cy="1598771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1555194" y="4356497"/>
            <a:ext cx="32833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2. Optimize Channels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555194" y="4812268"/>
            <a:ext cx="6804065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 in online UX for high-LTV segments and create in-store experiences for impulse categories.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57325" y="5941100"/>
            <a:ext cx="224195" cy="1598771"/>
          </a:xfrm>
          <a:prstGeom prst="roundRect">
            <a:avLst>
              <a:gd name="adj" fmla="val 15002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891546" y="6165294"/>
            <a:ext cx="321778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 Improve Retention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891546" y="6621066"/>
            <a:ext cx="6467713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payment convenience and subscription offers to raise repeat purchase propensity.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6195"/>
            <a:ext cx="105717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Operational Roadmap &amp; GitHub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6360"/>
            <a:ext cx="4154686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 1: Data cleanup, schema, feature engineering (Python)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 2: SQL analyses &amp; segmentation queries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 3: Power BI dashboard build and stakeholder testing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Phase 4: Deploy models, monitor KPIs, iterate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5585819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All scripts, queries, and dashboard files will be organized in a public GitHub repository for reproducibility.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318385"/>
            <a:ext cx="8216265" cy="46558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2026-02-04T12:27:37Z</dcterms:created>
  <dcterms:modified xsi:type="dcterms:W3CDTF">2026-02-04T12:27:37Z</dcterms:modified>
</cp:coreProperties>
</file>